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20" autoAdjust="0"/>
  </p:normalViewPr>
  <p:slideViewPr>
    <p:cSldViewPr showGuides="1">
      <p:cViewPr varScale="1">
        <p:scale>
          <a:sx n="84" d="100"/>
          <a:sy n="84" d="100"/>
        </p:scale>
        <p:origin x="2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FC6E-C235-4A8A-BFAC-0B3930D70EE5}" type="datetimeFigureOut">
              <a:rPr lang="en-US" smtClean="0"/>
              <a:t>29/8/2019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BC60A-06B5-4F3A-9DA5-69855BCB8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8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ADF85-A7FD-40CF-A06E-3C4DF13F5E5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4D56-84D2-4F2F-B4C0-8C7CC8EC4C0B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09F0-906C-4837-AD53-773387FD7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BB63-DEF1-4D5C-994E-A081BFDBBB94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3A98-BAD0-4104-AF15-7D57B8FE4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5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7689-2DBD-4E1D-94EF-6402B91E4980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6F63-CB82-4A18-88D8-9A4C5F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2F09-A7E0-41F7-A168-0694E4799B89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8818-9F91-42D4-B864-E305E091F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2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DF4C-8079-42F3-A89E-31E13859D2FE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5035-92A9-4BCB-85C8-F2592F2D7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2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2E0A-2702-4B5D-B880-82E83FF26210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831F-1984-4530-A6E6-D14CC3B5A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7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6919-5B26-4A1C-A478-6E6FD99BD44D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5E588-6B16-4738-84D7-427A617E1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3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D01B-4CE3-4C76-888E-849CDD74D3BC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36A8-9D96-4B10-88B4-797FA61F0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0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2B249-DF8B-4B52-B415-A77CAEA0BF53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C420-78DC-4A39-ADE7-DDF88A0C2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B405-4365-4993-9D77-98BDBF9F537F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DA94-0D45-431A-A554-E3DDA3C65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3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1AA8-923F-4C6B-A6C0-8C6D61D40EBB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3AA2F-C202-48D4-BF84-2CE3A1623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05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EC21C-5391-44D1-BCD0-1637991826FC}" type="datetimeFigureOut">
              <a:rPr lang="en-US"/>
              <a:pPr>
                <a:defRPr/>
              </a:pPr>
              <a:t>29/8/2019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59AB2-4504-4564-BC4F-7D773CAFB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57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OW%20ARE%20YOU%20SONG-p1.mp4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lvl="2" indent="0" eaLnBrk="1" hangingPunct="1">
              <a:lnSpc>
                <a:spcPct val="90000"/>
              </a:lnSpc>
            </a:pP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</a:t>
            </a:r>
            <a: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b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s-E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2050" name="Rectangle 166"/>
          <p:cNvSpPr>
            <a:spLocks noGrp="1" noChangeArrowheads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s-E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 </a:t>
            </a: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es-E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s-E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es-E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</a:t>
            </a:r>
            <a:r>
              <a:rPr lang="es-E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s-E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</a:t>
            </a:r>
            <a:endParaRPr lang="es-E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2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524001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524001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1524001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8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58019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973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6921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399402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70716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4814"/>
            <a:ext cx="8388350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6" y="4076701"/>
            <a:ext cx="54387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96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763838"/>
            <a:ext cx="22669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9133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/>
          <p:cNvSpPr/>
          <p:nvPr/>
        </p:nvSpPr>
        <p:spPr>
          <a:xfrm>
            <a:off x="2073275" y="1733551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5465764" y="1736726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8869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kern="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639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90826"/>
            <a:ext cx="22669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9" y="2825751"/>
            <a:ext cx="22685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8272464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520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240089"/>
            <a:ext cx="22669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9133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/>
          <p:cNvSpPr/>
          <p:nvPr/>
        </p:nvSpPr>
        <p:spPr>
          <a:xfrm>
            <a:off x="2073275" y="1733551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5465764" y="1736726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8869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kern="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74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65489"/>
            <a:ext cx="226695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9" y="3302001"/>
            <a:ext cx="22685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8272464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127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4175"/>
            <a:ext cx="2266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9133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/>
          <p:cNvSpPr/>
          <p:nvPr/>
        </p:nvSpPr>
        <p:spPr>
          <a:xfrm>
            <a:off x="2073275" y="1733551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5465764" y="1736726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8869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kern="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844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24175"/>
            <a:ext cx="22669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9" y="2924176"/>
            <a:ext cx="226853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8272464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108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7529514" y="117475"/>
            <a:ext cx="31384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kern="0"/>
              <a:t>Good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47101" y="117475"/>
            <a:ext cx="234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kern="0">
                <a:solidFill>
                  <a:srgbClr val="FF0000"/>
                </a:solidFill>
              </a:rPr>
              <a:t>morning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445274" y="5934670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  <p:extLst>
      <p:ext uri="{BB962C8B-B14F-4D97-AF65-F5344CB8AC3E}">
        <p14:creationId xmlns:p14="http://schemas.microsoft.com/office/powerpoint/2010/main" val="7787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595814" y="0"/>
            <a:ext cx="31384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kern="0"/>
              <a:t>Good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35614" y="0"/>
            <a:ext cx="2344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kern="0">
                <a:solidFill>
                  <a:srgbClr val="FF0000"/>
                </a:solidFill>
              </a:rPr>
              <a:t>afternoon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000" y="5934670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  <p:extLst>
      <p:ext uri="{BB962C8B-B14F-4D97-AF65-F5344CB8AC3E}">
        <p14:creationId xmlns:p14="http://schemas.microsoft.com/office/powerpoint/2010/main" val="15416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hlinkClick r:id="rId2" action="ppaction://hlinkfile"/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806576"/>
            <a:ext cx="4572000" cy="4549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5477" y="428604"/>
            <a:ext cx="569899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35448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6743701" y="701675"/>
            <a:ext cx="314007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kern="0"/>
              <a:t>   Good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40689" y="701675"/>
            <a:ext cx="1525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kern="0">
                <a:solidFill>
                  <a:srgbClr val="FF0000"/>
                </a:solidFill>
              </a:rPr>
              <a:t>bye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38600" y="5918721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  <p:extLst>
      <p:ext uri="{BB962C8B-B14F-4D97-AF65-F5344CB8AC3E}">
        <p14:creationId xmlns:p14="http://schemas.microsoft.com/office/powerpoint/2010/main" val="13460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7566" r="5725" b="16190"/>
          <a:stretch/>
        </p:blipFill>
        <p:spPr>
          <a:xfrm>
            <a:off x="2567608" y="764704"/>
            <a:ext cx="70567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2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49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Good moning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kern="0">
                <a:latin typeface="Showcard Gothic" panose="04020904020102020604" pitchFamily="82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738439" y="2028826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1579564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2000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2209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1612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8643938" y="361951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4" name="Étoile à 5 branches 13"/>
          <p:cNvSpPr/>
          <p:nvPr/>
        </p:nvSpPr>
        <p:spPr>
          <a:xfrm>
            <a:off x="9250364" y="47626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027864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8328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6600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night</a:t>
            </a:r>
            <a:endParaRPr lang="fr-FR" altLang="fr-FR" sz="2800" kern="0">
              <a:latin typeface="Showcard Gothic" panose="04020904020102020604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2952751" y="2028826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46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kern="0">
                <a:latin typeface="Showcard Gothic" panose="04020904020102020604" pitchFamily="82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2881313" y="2000251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3028951" y="2259014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240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hello</a:t>
            </a: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5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2881313" y="2028826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3071814" y="2333626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4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kern="0">
                <a:latin typeface="Showcard Gothic" panose="04020904020102020604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2809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3408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85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6600825" y="4797426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kern="0">
                <a:latin typeface="Showcard Gothic" panose="04020904020102020604" pitchFamily="82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9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2809875" y="2028826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0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077200" cy="236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VNI-Souvir" pitchFamily="2" charset="0"/>
              </a:rPr>
              <a:t>THANK  YOU  FOR  ATTENTION!</a:t>
            </a:r>
          </a:p>
        </p:txBody>
      </p:sp>
      <p:pic>
        <p:nvPicPr>
          <p:cNvPr id="38915" name="Picture 3" descr="fami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72">
            <a:off x="3856415" y="3274019"/>
            <a:ext cx="3417544" cy="321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2057400" y="914400"/>
            <a:ext cx="7467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GOODBYE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SEE YOU LATER</a:t>
            </a:r>
          </a:p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34821" name="Picture 5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7675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5601" y="1810435"/>
            <a:ext cx="6026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D60CA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Để tải full bộ bài giảng 3,4,5</a:t>
            </a:r>
          </a:p>
          <a:p>
            <a:pPr algn="ctr"/>
            <a:r>
              <a:rPr lang="vi-VN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D60CA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Quý thầy cô vui lòng truy cập:</a:t>
            </a:r>
            <a:endParaRPr lang="en-US" sz="28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D60CA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kern="0">
                <a:solidFill>
                  <a:srgbClr val="D60C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https://ioebekeobon.violet.vn/</a:t>
            </a:r>
          </a:p>
        </p:txBody>
      </p:sp>
    </p:spTree>
    <p:extLst>
      <p:ext uri="{BB962C8B-B14F-4D97-AF65-F5344CB8AC3E}">
        <p14:creationId xmlns:p14="http://schemas.microsoft.com/office/powerpoint/2010/main" val="2349504666"/>
      </p:ext>
    </p:extLst>
  </p:cSld>
  <p:clrMapOvr>
    <a:masterClrMapping/>
  </p:clrMapOvr>
  <p:transition spd="slow">
    <p:fade/>
    <p:sndAc>
      <p:stSnd>
        <p:snd r:embed="rId2" name="L1-1b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39078" y="8439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2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46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5791200"/>
            <a:ext cx="617823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morning </a:t>
            </a:r>
          </a:p>
        </p:txBody>
      </p:sp>
    </p:spTree>
    <p:extLst>
      <p:ext uri="{BB962C8B-B14F-4D97-AF65-F5344CB8AC3E}">
        <p14:creationId xmlns:p14="http://schemas.microsoft.com/office/powerpoint/2010/main" val="218908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o"/>
          <p:cNvSpPr/>
          <p:nvPr/>
        </p:nvSpPr>
        <p:spPr>
          <a:xfrm>
            <a:off x="1524000" y="-26988"/>
            <a:ext cx="9144000" cy="6884988"/>
          </a:xfrm>
          <a:prstGeom prst="frame">
            <a:avLst>
              <a:gd name="adj1" fmla="val 1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4548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400" y="5934670"/>
            <a:ext cx="576145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EVENING</a:t>
            </a:r>
          </a:p>
        </p:txBody>
      </p:sp>
    </p:spTree>
    <p:extLst>
      <p:ext uri="{BB962C8B-B14F-4D97-AF65-F5344CB8AC3E}">
        <p14:creationId xmlns:p14="http://schemas.microsoft.com/office/powerpoint/2010/main" val="2147910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77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3068638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1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6" y="371633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6" y="4117976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1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568701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136</Words>
  <Application>Microsoft Office PowerPoint</Application>
  <PresentationFormat>Widescreen</PresentationFormat>
  <Paragraphs>67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Broadway</vt:lpstr>
      <vt:lpstr>Calibri</vt:lpstr>
      <vt:lpstr>Showcard Gothic</vt:lpstr>
      <vt:lpstr>Times New Roman</vt:lpstr>
      <vt:lpstr>VNI-Souvir</vt:lpstr>
      <vt:lpstr>1_Office Theme</vt:lpstr>
      <vt:lpstr>Unit 1: Nice to see you again Lesson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</dc:creator>
  <cp:keywords>9Slide</cp:keywords>
  <dc:description>9Slide</dc:description>
  <cp:lastModifiedBy>Admin</cp:lastModifiedBy>
  <cp:revision>5</cp:revision>
  <dcterms:created xsi:type="dcterms:W3CDTF">2019-01-03T01:03:29Z</dcterms:created>
  <dcterms:modified xsi:type="dcterms:W3CDTF">2019-08-29T16:02:08Z</dcterms:modified>
  <cp:category>9Slide</cp:category>
  <cp:contentStatus>9Slide</cp:contentStatus>
</cp:coreProperties>
</file>